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>
        <p:scale>
          <a:sx n="60" d="100"/>
          <a:sy n="60" d="100"/>
        </p:scale>
        <p:origin x="1928" y="6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BC137-803A-8697-F432-0655655085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8C3841-9659-B1C2-9D25-5842722A57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FC9A6-3513-D120-020B-971C48DD8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7950A-9FCD-4F44-9FBE-0B075C5BD4AF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D6749B-6497-1286-8EB4-EB747A139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B327B-A727-D553-2C64-5059B1194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181-0E1D-4A45-B725-BF9D66A63D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0292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81E84-514D-9B8B-A059-3A2CB3CF7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066BBC-1C77-C8DE-9C91-D02832CF9C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6C2BEE-3D0C-1490-785D-28093AD00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7950A-9FCD-4F44-9FBE-0B075C5BD4AF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421C0B-6F25-7C63-E200-1FFF577F7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746336-B9EA-C443-32BA-B5C17C152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181-0E1D-4A45-B725-BF9D66A63D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1959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BA4124-683A-F274-62BD-327A078602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829B10-0B43-04DB-12A6-277303E0EC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5A5E4-A353-1E74-DF70-1F6E5AC6A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7950A-9FCD-4F44-9FBE-0B075C5BD4AF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0C66F-8B5F-3A47-7EBB-4A642FC6C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087B23-B820-9AE4-8BD4-8F8AA8B21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181-0E1D-4A45-B725-BF9D66A63D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682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32C61-838C-66F3-6246-99995817F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C64840-EB7A-617A-D5F0-FD02F3974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E63FC5-EB7D-CCC2-3C93-9DB91D97A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7950A-9FCD-4F44-9FBE-0B075C5BD4AF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9F200-76E2-E26C-C4C7-48C084C39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EFF54C-836E-9F08-BF11-1546D5C27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181-0E1D-4A45-B725-BF9D66A63D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2819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787DD-56B2-4024-0AC3-B7DFF6AF5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36D5CB-0DFA-5043-4981-2A08B51182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08451C-585C-3288-61DD-B1201D3BF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7950A-9FCD-4F44-9FBE-0B075C5BD4AF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C458F8-A05C-337A-6FD8-497A0EF2F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B4103-2860-F119-8A5D-7B3A5DC8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181-0E1D-4A45-B725-BF9D66A63D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28425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512CC-8887-5663-9158-58269DCEE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C1236-60AB-28A7-3F5C-0BB30454CC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5B233C-FF7E-ED0F-DDE7-6E0495FBF3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472FA9-28F7-E7AD-5126-4DCA7525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7950A-9FCD-4F44-9FBE-0B075C5BD4AF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843393-0C3F-BA90-1122-E51CB9879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7354B-06AE-51DB-D38D-7169E6093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181-0E1D-4A45-B725-BF9D66A63D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29077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3CC49-753C-0F47-C3F0-184674F4C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28D225-1D25-B262-6D63-B829B562D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B45C1-A19B-ECE5-FC76-8EB6BDA373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D1A251-7B45-FA59-F405-9E5A460BFA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6DDCC3-DFFB-4309-5BC6-D59A8E163C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DA0D4B-2102-190B-FFDF-92D3B533C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7950A-9FCD-4F44-9FBE-0B075C5BD4AF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46EB07-BA24-BE1E-3EAE-F2142ED65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5DC10B-890A-64F6-754A-F6E1A9691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181-0E1D-4A45-B725-BF9D66A63D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7592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A66FF-4E34-3683-CBF2-A9ABE3E6D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829FD7-14DC-F81A-530C-8BA1F8CF0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7950A-9FCD-4F44-9FBE-0B075C5BD4AF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C79813-B11D-BC1A-10AE-E1AAC6B09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581509-C5BD-FCD2-A1C5-1970CAD98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181-0E1D-4A45-B725-BF9D66A63D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858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2E4176-C0FB-0FD8-3A43-C34983591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7950A-9FCD-4F44-9FBE-0B075C5BD4AF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C052B6-9E1A-ADAF-EEB5-8E94D1632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A87CC-42CC-1DF2-1060-72AC77D9E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181-0E1D-4A45-B725-BF9D66A63D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0806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D21FA-2B31-0BF1-0D17-1461023A2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0C5BA-F624-D533-4EAB-C61E299AB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5434F9-6DDD-64F4-3C6A-D59D27E3C6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FC20E9-7103-2C0A-E5F7-591E55AD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7950A-9FCD-4F44-9FBE-0B075C5BD4AF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F2576A-B044-C326-2D31-8478838F0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DDCA0-3E5A-252B-31FA-E38115E84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181-0E1D-4A45-B725-BF9D66A63D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895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9C24D-5A55-AA3D-7BC1-CAF924B18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341765-2A41-8BAE-D0E2-9DAD2D4CA7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587864-BB4D-D4DD-2097-1DE0C61C78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0E91D-4151-69A7-1F49-C382FE7C2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7950A-9FCD-4F44-9FBE-0B075C5BD4AF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D6FD3F-D558-6F26-A76F-E50DE39BD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AA0F52-1945-9268-94EC-384424470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76181-0E1D-4A45-B725-BF9D66A63D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0430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03EC81-80BC-AE71-0686-7C8A5A0EA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3E269-B0EB-B566-3582-B5CA9EF9B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05110F-E094-0AE9-ED16-493509EF21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7950A-9FCD-4F44-9FBE-0B075C5BD4AF}" type="datetimeFigureOut">
              <a:rPr lang="en-IN" smtClean="0"/>
              <a:t>26-09-2025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A8591-BE37-E085-C068-5EF049D53C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2623E2-5502-8559-A7DC-5E53A293D5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76181-0E1D-4A45-B725-BF9D66A63DB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78343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32CE9C4-DFBD-D9AC-B416-FE1B5A183A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102"/>
            <a:ext cx="12196290" cy="64958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EE18D3-EDA5-43C9-AFCD-B8DC2F1D970E}"/>
              </a:ext>
            </a:extLst>
          </p:cNvPr>
          <p:cNvSpPr txBox="1"/>
          <p:nvPr/>
        </p:nvSpPr>
        <p:spPr>
          <a:xfrm>
            <a:off x="583897" y="2914361"/>
            <a:ext cx="568391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4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Expanding Tech Horizons</a:t>
            </a:r>
          </a:p>
          <a:p>
            <a:r>
              <a:rPr lang="en-IN" sz="28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as a Proud Partner at IMC 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F04DDA-3582-0A94-A2DF-D63A89C17310}"/>
              </a:ext>
            </a:extLst>
          </p:cNvPr>
          <p:cNvSpPr txBox="1"/>
          <p:nvPr/>
        </p:nvSpPr>
        <p:spPr>
          <a:xfrm>
            <a:off x="683852" y="5880207"/>
            <a:ext cx="60977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24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#IMC2025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B9CC186-E667-E981-850C-4181363AB6DE}"/>
              </a:ext>
            </a:extLst>
          </p:cNvPr>
          <p:cNvSpPr/>
          <p:nvPr/>
        </p:nvSpPr>
        <p:spPr>
          <a:xfrm>
            <a:off x="2856615" y="808074"/>
            <a:ext cx="2484755" cy="80109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>
                <a:solidFill>
                  <a:schemeClr val="bg1"/>
                </a:solidFill>
              </a:rPr>
              <a:t>Insert Logo here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926419-8982-977E-1542-31549B4F69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77" y="69382"/>
            <a:ext cx="2434147" cy="243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523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40394F-D522-50CC-8C47-5623057E0D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F9E49C-ADE1-8B59-BECE-6D9107FA4A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102"/>
            <a:ext cx="12196290" cy="64958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5059557-FC1D-46B6-DE2D-49CB807DB5C5}"/>
              </a:ext>
            </a:extLst>
          </p:cNvPr>
          <p:cNvSpPr txBox="1"/>
          <p:nvPr/>
        </p:nvSpPr>
        <p:spPr>
          <a:xfrm>
            <a:off x="683852" y="2598592"/>
            <a:ext cx="66632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4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Empowering Innovations at IMC 2025</a:t>
            </a:r>
          </a:p>
          <a:p>
            <a:r>
              <a:rPr lang="en-IN" sz="28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- Proud to be a Partner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CE898E-0A71-667A-2B48-6C9897303F4B}"/>
              </a:ext>
            </a:extLst>
          </p:cNvPr>
          <p:cNvSpPr/>
          <p:nvPr/>
        </p:nvSpPr>
        <p:spPr>
          <a:xfrm>
            <a:off x="2856615" y="808074"/>
            <a:ext cx="2484755" cy="80109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>
                <a:solidFill>
                  <a:schemeClr val="bg1"/>
                </a:solidFill>
              </a:rPr>
              <a:t>Insert Logo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3931C5-A496-ADB3-7944-F6D89DF26F59}"/>
              </a:ext>
            </a:extLst>
          </p:cNvPr>
          <p:cNvSpPr txBox="1"/>
          <p:nvPr/>
        </p:nvSpPr>
        <p:spPr>
          <a:xfrm>
            <a:off x="683852" y="5880207"/>
            <a:ext cx="60977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24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#IMC2025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E962C3-9FCA-2990-FF3B-1A39413E44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77" y="69382"/>
            <a:ext cx="2434147" cy="243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962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100</TotalTime>
  <Words>31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Poppins</vt:lpstr>
      <vt:lpstr>Poppins Medium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Priyanka Sondhi</dc:creator>
  <cp:lastModifiedBy>Priyanka Sondhi</cp:lastModifiedBy>
  <cp:revision>6</cp:revision>
  <dcterms:created xsi:type="dcterms:W3CDTF">2024-09-01T09:39:53Z</dcterms:created>
  <dcterms:modified xsi:type="dcterms:W3CDTF">2025-09-26T13:52:09Z</dcterms:modified>
</cp:coreProperties>
</file>